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sldIdLst>
    <p:sldId id="256" r:id="rId2"/>
    <p:sldId id="257" r:id="rId3"/>
    <p:sldId id="258" r:id="rId4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6B248-D376-4ABE-B074-9D2143E21879}" v="7" dt="2023-02-23T13:17:3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30966" autoAdjust="0"/>
  </p:normalViewPr>
  <p:slideViewPr>
    <p:cSldViewPr snapToGrid="0">
      <p:cViewPr varScale="1">
        <p:scale>
          <a:sx n="27" d="100"/>
          <a:sy n="27" d="100"/>
        </p:scale>
        <p:origin x="655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cial Media" userId="efb2ac00-b9d8-483b-bd6c-46b559f38aa0" providerId="ADAL" clId="{5C36B248-D376-4ABE-B074-9D2143E21879}"/>
    <pc:docChg chg="custSel modSld">
      <pc:chgData name="Social Media" userId="efb2ac00-b9d8-483b-bd6c-46b559f38aa0" providerId="ADAL" clId="{5C36B248-D376-4ABE-B074-9D2143E21879}" dt="2023-02-23T13:17:33.371" v="28" actId="171"/>
      <pc:docMkLst>
        <pc:docMk/>
      </pc:docMkLst>
      <pc:sldChg chg="addSp delSp modSp mod">
        <pc:chgData name="Social Media" userId="efb2ac00-b9d8-483b-bd6c-46b559f38aa0" providerId="ADAL" clId="{5C36B248-D376-4ABE-B074-9D2143E21879}" dt="2023-02-23T13:17:05.072" v="22" actId="171"/>
        <pc:sldMkLst>
          <pc:docMk/>
          <pc:sldMk cId="3639774878" sldId="256"/>
        </pc:sldMkLst>
        <pc:picChg chg="add del mod ord">
          <ac:chgData name="Social Media" userId="efb2ac00-b9d8-483b-bd6c-46b559f38aa0" providerId="ADAL" clId="{5C36B248-D376-4ABE-B074-9D2143E21879}" dt="2023-02-23T13:16:54.211" v="20" actId="478"/>
          <ac:picMkLst>
            <pc:docMk/>
            <pc:sldMk cId="3639774878" sldId="256"/>
            <ac:picMk id="3" creationId="{3963AEAD-78C1-28FC-F4E1-EE379E9FB325}"/>
          </ac:picMkLst>
        </pc:picChg>
        <pc:picChg chg="add mod ord">
          <ac:chgData name="Social Media" userId="efb2ac00-b9d8-483b-bd6c-46b559f38aa0" providerId="ADAL" clId="{5C36B248-D376-4ABE-B074-9D2143E21879}" dt="2023-02-23T13:17:05.072" v="22" actId="171"/>
          <ac:picMkLst>
            <pc:docMk/>
            <pc:sldMk cId="3639774878" sldId="256"/>
            <ac:picMk id="4" creationId="{37D4937A-1B67-8932-9E5D-25C2E678E7BA}"/>
          </ac:picMkLst>
        </pc:picChg>
        <pc:picChg chg="del">
          <ac:chgData name="Social Media" userId="efb2ac00-b9d8-483b-bd6c-46b559f38aa0" providerId="ADAL" clId="{5C36B248-D376-4ABE-B074-9D2143E21879}" dt="2023-02-23T09:49:09.431" v="0" actId="478"/>
          <ac:picMkLst>
            <pc:docMk/>
            <pc:sldMk cId="3639774878" sldId="256"/>
            <ac:picMk id="7" creationId="{85629825-2656-EDED-AC17-903E5198A9E7}"/>
          </ac:picMkLst>
        </pc:picChg>
      </pc:sldChg>
      <pc:sldChg chg="addSp delSp modSp mod">
        <pc:chgData name="Social Media" userId="efb2ac00-b9d8-483b-bd6c-46b559f38aa0" providerId="ADAL" clId="{5C36B248-D376-4ABE-B074-9D2143E21879}" dt="2023-02-23T13:17:20.617" v="25" actId="171"/>
        <pc:sldMkLst>
          <pc:docMk/>
          <pc:sldMk cId="152348237" sldId="257"/>
        </pc:sldMkLst>
        <pc:picChg chg="add del mod ord">
          <ac:chgData name="Social Media" userId="efb2ac00-b9d8-483b-bd6c-46b559f38aa0" providerId="ADAL" clId="{5C36B248-D376-4ABE-B074-9D2143E21879}" dt="2023-02-23T13:17:13.184" v="23" actId="478"/>
          <ac:picMkLst>
            <pc:docMk/>
            <pc:sldMk cId="152348237" sldId="257"/>
            <ac:picMk id="3" creationId="{76922753-EE63-9E80-4CC1-DC810E34BE42}"/>
          </ac:picMkLst>
        </pc:picChg>
        <pc:picChg chg="add mod ord">
          <ac:chgData name="Social Media" userId="efb2ac00-b9d8-483b-bd6c-46b559f38aa0" providerId="ADAL" clId="{5C36B248-D376-4ABE-B074-9D2143E21879}" dt="2023-02-23T13:17:20.617" v="25" actId="171"/>
          <ac:picMkLst>
            <pc:docMk/>
            <pc:sldMk cId="152348237" sldId="257"/>
            <ac:picMk id="4" creationId="{6FD90D5A-D757-CDDC-A97C-FE78F5BD08A4}"/>
          </ac:picMkLst>
        </pc:picChg>
        <pc:picChg chg="del">
          <ac:chgData name="Social Media" userId="efb2ac00-b9d8-483b-bd6c-46b559f38aa0" providerId="ADAL" clId="{5C36B248-D376-4ABE-B074-9D2143E21879}" dt="2023-02-23T09:49:25.468" v="5" actId="478"/>
          <ac:picMkLst>
            <pc:docMk/>
            <pc:sldMk cId="152348237" sldId="257"/>
            <ac:picMk id="7" creationId="{67662FFC-8273-02EB-99B6-AB22194221BC}"/>
          </ac:picMkLst>
        </pc:picChg>
      </pc:sldChg>
      <pc:sldChg chg="addSp delSp modSp mod">
        <pc:chgData name="Social Media" userId="efb2ac00-b9d8-483b-bd6c-46b559f38aa0" providerId="ADAL" clId="{5C36B248-D376-4ABE-B074-9D2143E21879}" dt="2023-02-23T13:17:33.371" v="28" actId="171"/>
        <pc:sldMkLst>
          <pc:docMk/>
          <pc:sldMk cId="2896114491" sldId="258"/>
        </pc:sldMkLst>
        <pc:picChg chg="add mod ord">
          <ac:chgData name="Social Media" userId="efb2ac00-b9d8-483b-bd6c-46b559f38aa0" providerId="ADAL" clId="{5C36B248-D376-4ABE-B074-9D2143E21879}" dt="2023-02-23T13:17:33.371" v="28" actId="171"/>
          <ac:picMkLst>
            <pc:docMk/>
            <pc:sldMk cId="2896114491" sldId="258"/>
            <ac:picMk id="3" creationId="{93A90B58-CCAC-9F15-6852-A8224E082A59}"/>
          </ac:picMkLst>
        </pc:picChg>
        <pc:picChg chg="add del mod ord">
          <ac:chgData name="Social Media" userId="efb2ac00-b9d8-483b-bd6c-46b559f38aa0" providerId="ADAL" clId="{5C36B248-D376-4ABE-B074-9D2143E21879}" dt="2023-02-23T09:49:56.181" v="15" actId="478"/>
          <ac:picMkLst>
            <pc:docMk/>
            <pc:sldMk cId="2896114491" sldId="258"/>
            <ac:picMk id="3" creationId="{C7FC0E58-82F7-3755-E997-B4A34591C794}"/>
          </ac:picMkLst>
        </pc:picChg>
        <pc:picChg chg="add del mod ord">
          <ac:chgData name="Social Media" userId="efb2ac00-b9d8-483b-bd6c-46b559f38aa0" providerId="ADAL" clId="{5C36B248-D376-4ABE-B074-9D2143E21879}" dt="2023-02-23T13:17:24.871" v="26" actId="478"/>
          <ac:picMkLst>
            <pc:docMk/>
            <pc:sldMk cId="2896114491" sldId="258"/>
            <ac:picMk id="5" creationId="{16867177-9D90-67D9-2F7E-74F3EF5C67C5}"/>
          </ac:picMkLst>
        </pc:picChg>
        <pc:picChg chg="del">
          <ac:chgData name="Social Media" userId="efb2ac00-b9d8-483b-bd6c-46b559f38aa0" providerId="ADAL" clId="{5C36B248-D376-4ABE-B074-9D2143E21879}" dt="2023-02-23T09:49:41.831" v="10" actId="478"/>
          <ac:picMkLst>
            <pc:docMk/>
            <pc:sldMk cId="2896114491" sldId="258"/>
            <ac:picMk id="7" creationId="{92DD55EE-26F7-1207-D76D-A97F7B6BF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6753821"/>
            <a:ext cx="7715250" cy="3104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636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1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610"/>
            <a:ext cx="2218134" cy="10897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610"/>
            <a:ext cx="6525816" cy="10897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4923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245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762"/>
            <a:ext cx="8872538" cy="534888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5246"/>
            <a:ext cx="8872538" cy="281285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69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3047"/>
            <a:ext cx="4371975" cy="8158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746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612"/>
            <a:ext cx="8872538" cy="2485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2181"/>
            <a:ext cx="4351883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7015"/>
            <a:ext cx="4351883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2181"/>
            <a:ext cx="4373315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7015"/>
            <a:ext cx="4373315" cy="69086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166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521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5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425"/>
            <a:ext cx="5207794" cy="913804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67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425"/>
            <a:ext cx="5207794" cy="9138047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9041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612"/>
            <a:ext cx="8872538" cy="248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3047"/>
            <a:ext cx="8872538" cy="815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5091-5A4D-45AA-8832-5365490DB383}" type="datetimeFigureOut">
              <a:rPr lang="en-BE" smtClean="0"/>
              <a:t>23/02/2023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8159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1E77-CCBE-46DC-BBFC-B23810D7789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475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4937A-1B67-8932-9E5D-25C2E678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707CE-DECB-223D-27B0-BA99DCC70F4F}"/>
              </a:ext>
            </a:extLst>
          </p:cNvPr>
          <p:cNvSpPr txBox="1"/>
          <p:nvPr/>
        </p:nvSpPr>
        <p:spPr>
          <a:xfrm>
            <a:off x="990600" y="664419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Arial Black" panose="020B0A04020102020204" pitchFamily="34" charset="0"/>
              </a:rPr>
              <a:t>#</a:t>
            </a:r>
            <a:r>
              <a:rPr lang="fr-BE" sz="280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WomenUnited </a:t>
            </a:r>
            <a:r>
              <a:rPr lang="fr-BE" sz="2800" dirty="0"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for </a:t>
            </a:r>
            <a:endParaRPr lang="en-BE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7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90D5A-D757-CDDC-A97C-FE78F5BD0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00CAC0-E615-AAB1-3583-54BF74E8313F}"/>
              </a:ext>
            </a:extLst>
          </p:cNvPr>
          <p:cNvSpPr txBox="1"/>
          <p:nvPr/>
        </p:nvSpPr>
        <p:spPr>
          <a:xfrm>
            <a:off x="990600" y="664419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Arial Black" panose="020B0A04020102020204" pitchFamily="34" charset="0"/>
              </a:rPr>
              <a:t>#</a:t>
            </a:r>
            <a:r>
              <a:rPr lang="fr-BE" sz="2800" dirty="0" err="1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FemmesUnies</a:t>
            </a:r>
            <a:r>
              <a:rPr lang="fr-BE" sz="28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 </a:t>
            </a:r>
            <a:r>
              <a:rPr lang="fr-BE" sz="2800" dirty="0">
                <a:latin typeface="Arial Black" panose="020B0A04020102020204" pitchFamily="34" charset="0"/>
                <a:ea typeface="Yu Gothic" panose="020B0400000000000000" pitchFamily="34" charset="-128"/>
              </a:rPr>
              <a:t>pour</a:t>
            </a:r>
            <a:r>
              <a:rPr lang="fr-BE" sz="2800" dirty="0"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 </a:t>
            </a:r>
            <a:endParaRPr lang="en-BE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90B58-CCAC-9F15-6852-A8224E08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DB4E03-DA20-3689-6C26-6F6915D476AD}"/>
              </a:ext>
            </a:extLst>
          </p:cNvPr>
          <p:cNvSpPr txBox="1"/>
          <p:nvPr/>
        </p:nvSpPr>
        <p:spPr>
          <a:xfrm>
            <a:off x="990600" y="664419"/>
            <a:ext cx="77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Arial Black" panose="020B0A04020102020204" pitchFamily="34" charset="0"/>
              </a:rPr>
              <a:t>#</a:t>
            </a:r>
            <a:r>
              <a:rPr lang="fr-BE" sz="2800" dirty="0" err="1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MujeresUnidas</a:t>
            </a:r>
            <a:r>
              <a:rPr lang="fr-BE" sz="28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 </a:t>
            </a:r>
            <a:r>
              <a:rPr lang="fr-BE" sz="2800" dirty="0" err="1">
                <a:latin typeface="Arial Black" panose="020B0A04020102020204" pitchFamily="34" charset="0"/>
                <a:ea typeface="Yu Gothic" panose="020B0400000000000000" pitchFamily="34" charset="-128"/>
              </a:rPr>
              <a:t>por</a:t>
            </a:r>
            <a:r>
              <a:rPr lang="fr-BE" sz="2800" dirty="0">
                <a:effectLst/>
                <a:latin typeface="Arial Black" panose="020B0A04020102020204" pitchFamily="34" charset="0"/>
                <a:ea typeface="Yu Gothic" panose="020B0400000000000000" pitchFamily="34" charset="-128"/>
              </a:rPr>
              <a:t> </a:t>
            </a:r>
            <a:endParaRPr lang="en-BE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1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9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Social Media</dc:creator>
  <cp:lastModifiedBy>Silvia Pentassuglio</cp:lastModifiedBy>
  <cp:revision>2</cp:revision>
  <dcterms:created xsi:type="dcterms:W3CDTF">2023-02-21T15:24:58Z</dcterms:created>
  <dcterms:modified xsi:type="dcterms:W3CDTF">2023-02-23T15:15:04Z</dcterms:modified>
</cp:coreProperties>
</file>